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7" r:id="rId3"/>
    <p:sldId id="260" r:id="rId4"/>
    <p:sldId id="262" r:id="rId5"/>
    <p:sldId id="263" r:id="rId6"/>
    <p:sldId id="274" r:id="rId7"/>
    <p:sldId id="275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00FF"/>
    <a:srgbClr val="00CC00"/>
    <a:srgbClr val="66FF33"/>
    <a:srgbClr val="00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806677"/>
            <a:ext cx="8750710" cy="2504400"/>
          </a:xfrm>
          <a:prstGeom prst="rect">
            <a:avLst/>
          </a:prstGeom>
          <a:noFill/>
        </p:spPr>
        <p:txBody>
          <a:bodyPr wrap="square" lIns="68580" tIns="34290" rIns="68580" bIns="34290" numCol="1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nay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9474A66E-EF5A-4E86-8652-A32162AB17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11077"/>
            <a:ext cx="772973" cy="262312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948F5062-F5D2-4127-BAD1-21C5258824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800600"/>
            <a:ext cx="728725" cy="208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18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094242"/>
            <a:ext cx="83820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CÓ TỔNG BẰNG 10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97180"/>
            <a:ext cx="1858628" cy="170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558" y="4080512"/>
            <a:ext cx="1359819" cy="170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00300" y="2133600"/>
            <a:ext cx="652744" cy="11079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300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043852" y="4333799"/>
            <a:ext cx="691215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spc="300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8023" y="2350185"/>
            <a:ext cx="1501021" cy="2171700"/>
            <a:chOff x="278023" y="2350185"/>
            <a:chExt cx="1501021" cy="2171700"/>
          </a:xfrm>
        </p:grpSpPr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328" y="2489187"/>
              <a:ext cx="978410" cy="1893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ounded Rectangle 12"/>
            <p:cNvSpPr/>
            <p:nvPr/>
          </p:nvSpPr>
          <p:spPr>
            <a:xfrm>
              <a:off x="278023" y="2350185"/>
              <a:ext cx="1501021" cy="2171700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38100">
                  <a:solidFill>
                    <a:schemeClr val="tx1"/>
                  </a:solidFill>
                  <a:prstDash val="lgDashDotDot"/>
                </a:ln>
              </a:endParaRPr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2259883" y="1638689"/>
            <a:ext cx="2520462" cy="4343400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  <a:prstDash val="lgDashDotDot"/>
              </a:ln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8123" y="5029200"/>
            <a:ext cx="1120820" cy="11079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spc="300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10</a:t>
            </a:r>
            <a:endParaRPr lang="en-US" sz="66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779044" y="3505200"/>
            <a:ext cx="48084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28533" y="4706486"/>
            <a:ext cx="0" cy="45495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861181"/>
              </p:ext>
            </p:extLst>
          </p:nvPr>
        </p:nvGraphicFramePr>
        <p:xfrm>
          <a:off x="5867400" y="1638687"/>
          <a:ext cx="3048000" cy="460971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7523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rgbClr val="00B0F0"/>
                          </a:solidFill>
                        </a:rPr>
                        <a:t>CHỤ</a:t>
                      </a:r>
                      <a:r>
                        <a:rPr lang="en-US" sz="3000" baseline="0" dirty="0">
                          <a:solidFill>
                            <a:srgbClr val="00B0F0"/>
                          </a:solidFill>
                        </a:rPr>
                        <a:t>C</a:t>
                      </a:r>
                      <a:endParaRPr lang="en-US" sz="3000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rgbClr val="00B0F0"/>
                          </a:solidFill>
                          <a:latin typeface="+mj-lt"/>
                          <a:cs typeface="Arial" panose="020B0604020202020204" pitchFamily="34" charset="0"/>
                        </a:rPr>
                        <a:t>ĐƠN</a:t>
                      </a:r>
                      <a:r>
                        <a:rPr lang="en-US" sz="3000" baseline="0" dirty="0">
                          <a:solidFill>
                            <a:srgbClr val="00B0F0"/>
                          </a:solidFill>
                          <a:latin typeface="+mj-lt"/>
                          <a:cs typeface="Arial" panose="020B0604020202020204" pitchFamily="34" charset="0"/>
                        </a:rPr>
                        <a:t> VỊ</a:t>
                      </a:r>
                      <a:endParaRPr lang="en-US" sz="3000" dirty="0">
                        <a:solidFill>
                          <a:srgbClr val="00B0F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458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99899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6324600" y="4876800"/>
            <a:ext cx="691216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spc="300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843184" y="4876800"/>
            <a:ext cx="691216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spc="300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0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153400" y="2590800"/>
            <a:ext cx="0" cy="45495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257800" y="2974447"/>
            <a:ext cx="683200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spc="300" dirty="0">
                <a:ln w="1143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+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331102" y="3657600"/>
            <a:ext cx="136509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562600" y="5218412"/>
            <a:ext cx="4129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400" b="1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546349" y="5969604"/>
            <a:ext cx="5374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50288" y="5982088"/>
            <a:ext cx="20986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400" b="1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546857" y="5982089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5A5B491-A5E4-445F-A34D-36CC45167913}"/>
              </a:ext>
            </a:extLst>
          </p:cNvPr>
          <p:cNvSpPr txBox="1"/>
          <p:nvPr/>
        </p:nvSpPr>
        <p:spPr>
          <a:xfrm>
            <a:off x="3904045" y="38593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06F45F3-F830-48F2-9FC7-E6C870860BCF}"/>
              </a:ext>
            </a:extLst>
          </p:cNvPr>
          <p:cNvSpPr/>
          <p:nvPr/>
        </p:nvSpPr>
        <p:spPr>
          <a:xfrm>
            <a:off x="-272082" y="-24453"/>
            <a:ext cx="96881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8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0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0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3092 0.0747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51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2222 L 0.30226 -0.1194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1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3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4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250" autoRev="1" fill="remov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0.4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9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0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35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92 0.07477 L 0.2092 -0.10301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8889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35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226 -0.09722 L 0.20226 -0.275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8889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4583 L -0.1 -0.1875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1667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35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4583 L -2.77778E-7 -0.1875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667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00092 L 0.096 -0.15486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2" y="-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2761 -0.03843 C 0.03351 -0.04745 0.04219 -0.05139 0.05157 -0.05139 C 0.06198 -0.05139 0.07014 -0.04745 0.07605 -0.03843 L 0.10452 1.11111E-6 " pathEditMode="relative" rAng="0" ptsTypes="FffFF">
                                      <p:cBhvr>
                                        <p:cTn id="18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6" y="-2569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0.00324 L -0.03524 0.0294 C -0.04097 0.03519 -0.0493 0.03843 -0.05798 0.03843 C -0.06823 0.03843 -0.07604 0.03519 -0.08177 0.0294 L -0.10816 0.00324 " pathEditMode="relative" rAng="0" ptsTypes="FffFF">
                                      <p:cBhvr>
                                        <p:cTn id="19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1" grpId="3"/>
      <p:bldP spid="11" grpId="4"/>
      <p:bldP spid="24" grpId="0"/>
      <p:bldP spid="24" grpId="1"/>
      <p:bldP spid="24" grpId="2"/>
      <p:bldP spid="24" grpId="3"/>
      <p:bldP spid="24" grpId="4"/>
      <p:bldP spid="24" grpId="5"/>
      <p:bldP spid="28" grpId="0" animBg="1"/>
      <p:bldP spid="29" grpId="0"/>
      <p:bldP spid="29" grpId="1"/>
      <p:bldP spid="37" grpId="0"/>
      <p:bldP spid="37" grpId="1"/>
      <p:bldP spid="37" grpId="2"/>
      <p:bldP spid="37" grpId="3"/>
      <p:bldP spid="38" grpId="0"/>
      <p:bldP spid="38" grpId="1"/>
      <p:bldP spid="38" grpId="2"/>
      <p:bldP spid="38" grpId="3"/>
      <p:bldP spid="42" grpId="0"/>
      <p:bldP spid="42" grpId="1"/>
      <p:bldP spid="34" grpId="0"/>
      <p:bldP spid="56" grpId="0"/>
      <p:bldP spid="56" grpId="1"/>
      <p:bldP spid="35" grpId="0"/>
      <p:bldP spid="43" grpId="0"/>
      <p:bldP spid="4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545" y="174258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9 + … =10     		8 + … = 10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 +… = 10			2 + … = 10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10 = 9 + …			10 = 8 + …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10 = 1 + …			10 = 2 + …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EDD0E5B5-F6F2-4C2B-B96D-EC903E171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1094242"/>
            <a:ext cx="83820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CÓ TỔNG BẰNG 10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4B0C3D5-39BF-4A4D-B77A-5309DB5002A7}"/>
              </a:ext>
            </a:extLst>
          </p:cNvPr>
          <p:cNvSpPr txBox="1"/>
          <p:nvPr/>
        </p:nvSpPr>
        <p:spPr>
          <a:xfrm>
            <a:off x="3904045" y="38593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CC7E971-9E53-40C3-B53F-A09C308955F9}"/>
              </a:ext>
            </a:extLst>
          </p:cNvPr>
          <p:cNvSpPr txBox="1"/>
          <p:nvPr/>
        </p:nvSpPr>
        <p:spPr>
          <a:xfrm>
            <a:off x="2819401" y="4382869"/>
            <a:ext cx="83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F0A696-39C1-409E-B09D-BD271C0E339C}"/>
              </a:ext>
            </a:extLst>
          </p:cNvPr>
          <p:cNvSpPr txBox="1"/>
          <p:nvPr/>
        </p:nvSpPr>
        <p:spPr>
          <a:xfrm>
            <a:off x="1905000" y="3048000"/>
            <a:ext cx="83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F8FEFA2-D7F0-4E79-881C-A9520F2220F8}"/>
              </a:ext>
            </a:extLst>
          </p:cNvPr>
          <p:cNvSpPr txBox="1"/>
          <p:nvPr/>
        </p:nvSpPr>
        <p:spPr>
          <a:xfrm>
            <a:off x="2819401" y="4992469"/>
            <a:ext cx="83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E78E74E-212C-4FC1-B132-FF648A3091EC}"/>
              </a:ext>
            </a:extLst>
          </p:cNvPr>
          <p:cNvSpPr txBox="1"/>
          <p:nvPr/>
        </p:nvSpPr>
        <p:spPr>
          <a:xfrm>
            <a:off x="7010401" y="4382869"/>
            <a:ext cx="83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FEFAFD9-A890-484A-8457-71CB5FDAE8A7}"/>
              </a:ext>
            </a:extLst>
          </p:cNvPr>
          <p:cNvSpPr txBox="1"/>
          <p:nvPr/>
        </p:nvSpPr>
        <p:spPr>
          <a:xfrm>
            <a:off x="1828800" y="3733800"/>
            <a:ext cx="83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CA501B3-9080-49FC-B92C-0936D7F54233}"/>
              </a:ext>
            </a:extLst>
          </p:cNvPr>
          <p:cNvSpPr txBox="1"/>
          <p:nvPr/>
        </p:nvSpPr>
        <p:spPr>
          <a:xfrm>
            <a:off x="6096001" y="3048000"/>
            <a:ext cx="83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A053D21-5A1A-47CF-ADED-98E6B8D65AA8}"/>
              </a:ext>
            </a:extLst>
          </p:cNvPr>
          <p:cNvSpPr txBox="1"/>
          <p:nvPr/>
        </p:nvSpPr>
        <p:spPr>
          <a:xfrm>
            <a:off x="7010401" y="5029200"/>
            <a:ext cx="83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E6A5662-1365-4327-9C70-9A50A3BBE157}"/>
              </a:ext>
            </a:extLst>
          </p:cNvPr>
          <p:cNvSpPr txBox="1"/>
          <p:nvPr/>
        </p:nvSpPr>
        <p:spPr>
          <a:xfrm>
            <a:off x="6096001" y="3697069"/>
            <a:ext cx="83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F99E055-3D6B-4CD5-B7D0-194958F8F858}"/>
              </a:ext>
            </a:extLst>
          </p:cNvPr>
          <p:cNvSpPr txBox="1"/>
          <p:nvPr/>
        </p:nvSpPr>
        <p:spPr>
          <a:xfrm>
            <a:off x="380999" y="1878206"/>
            <a:ext cx="7866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06F45F3-F830-48F2-9FC7-E6C870860BCF}"/>
              </a:ext>
            </a:extLst>
          </p:cNvPr>
          <p:cNvSpPr/>
          <p:nvPr/>
        </p:nvSpPr>
        <p:spPr>
          <a:xfrm>
            <a:off x="-272082" y="-24453"/>
            <a:ext cx="96881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8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5D561CC9-1E54-4F53-8977-C22B7D8A5509}"/>
              </a:ext>
            </a:extLst>
          </p:cNvPr>
          <p:cNvSpPr txBox="1">
            <a:spLocks/>
          </p:cNvSpPr>
          <p:nvPr/>
        </p:nvSpPr>
        <p:spPr>
          <a:xfrm>
            <a:off x="380999" y="1094242"/>
            <a:ext cx="8382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CÓ TỔNG BẰNG 10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D81361D-C6C7-4178-BB8A-7B43651CBC29}"/>
              </a:ext>
            </a:extLst>
          </p:cNvPr>
          <p:cNvSpPr txBox="1"/>
          <p:nvPr/>
        </p:nvSpPr>
        <p:spPr>
          <a:xfrm>
            <a:off x="3904045" y="38593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961CFE-A045-4712-8BBD-F4E54A875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545" y="1742587"/>
            <a:ext cx="8229600" cy="3591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7 + … =10     		5 + … = 10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 +… = 10			10 = 5 + …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10 = 7 + …			10 = 6 + …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10 = 3 + …			10 = … + 6</a:t>
            </a:r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xmlns="" id="{089DB019-685D-437D-AD77-4718F1A554BE}"/>
              </a:ext>
            </a:extLst>
          </p:cNvPr>
          <p:cNvSpPr/>
          <p:nvPr/>
        </p:nvSpPr>
        <p:spPr>
          <a:xfrm rot="240090">
            <a:off x="5224120" y="4925212"/>
            <a:ext cx="3637557" cy="1892643"/>
          </a:xfrm>
          <a:prstGeom prst="cloudCallout">
            <a:avLst>
              <a:gd name="adj1" fmla="val -90469"/>
              <a:gd name="adj2" fmla="val -45699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06F45F3-F830-48F2-9FC7-E6C870860BCF}"/>
              </a:ext>
            </a:extLst>
          </p:cNvPr>
          <p:cNvSpPr/>
          <p:nvPr/>
        </p:nvSpPr>
        <p:spPr>
          <a:xfrm>
            <a:off x="-272082" y="-24453"/>
            <a:ext cx="96881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8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96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9958C079-F524-4412-8A64-E041158006C3}"/>
              </a:ext>
            </a:extLst>
          </p:cNvPr>
          <p:cNvSpPr txBox="1">
            <a:spLocks/>
          </p:cNvSpPr>
          <p:nvPr/>
        </p:nvSpPr>
        <p:spPr>
          <a:xfrm>
            <a:off x="380999" y="1094242"/>
            <a:ext cx="8382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CÓ TỔNG BẰNG 10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4336F7-6815-45EF-A39D-018662390899}"/>
              </a:ext>
            </a:extLst>
          </p:cNvPr>
          <p:cNvSpPr txBox="1"/>
          <p:nvPr/>
        </p:nvSpPr>
        <p:spPr>
          <a:xfrm>
            <a:off x="3904045" y="38593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150D0A-8145-4CC6-9FF7-D083E8C17936}"/>
              </a:ext>
            </a:extLst>
          </p:cNvPr>
          <p:cNvSpPr/>
          <p:nvPr/>
        </p:nvSpPr>
        <p:spPr>
          <a:xfrm>
            <a:off x="922434" y="1602211"/>
            <a:ext cx="32832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: </a:t>
            </a:r>
            <a:r>
              <a:rPr lang="en-US" sz="48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4800" b="1" i="1" dirty="0">
              <a:solidFill>
                <a:srgbClr val="00CC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3DB4C4C-D963-4DA5-910A-605E61DB8962}"/>
              </a:ext>
            </a:extLst>
          </p:cNvPr>
          <p:cNvSpPr txBox="1"/>
          <p:nvPr/>
        </p:nvSpPr>
        <p:spPr>
          <a:xfrm>
            <a:off x="952914" y="4436689"/>
            <a:ext cx="1239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BAC36A37-9392-4764-AC8E-625ABC4544CF}"/>
              </a:ext>
            </a:extLst>
          </p:cNvPr>
          <p:cNvGrpSpPr/>
          <p:nvPr/>
        </p:nvGrpSpPr>
        <p:grpSpPr>
          <a:xfrm>
            <a:off x="909230" y="2774425"/>
            <a:ext cx="928755" cy="1610417"/>
            <a:chOff x="800100" y="2667000"/>
            <a:chExt cx="800100" cy="114665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2DA7C18F-B406-4F20-98F8-926A38CF40C9}"/>
                </a:ext>
              </a:extLst>
            </p:cNvPr>
            <p:cNvSpPr txBox="1"/>
            <p:nvPr/>
          </p:nvSpPr>
          <p:spPr>
            <a:xfrm>
              <a:off x="1143000" y="2667000"/>
              <a:ext cx="457200" cy="547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D1C62318-D731-418C-967A-EACE78431E7A}"/>
                </a:ext>
              </a:extLst>
            </p:cNvPr>
            <p:cNvSpPr txBox="1"/>
            <p:nvPr/>
          </p:nvSpPr>
          <p:spPr>
            <a:xfrm>
              <a:off x="1145345" y="3228879"/>
              <a:ext cx="381000" cy="547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0CE261B7-F7CD-4F00-9152-FD8FB2B50825}"/>
                </a:ext>
              </a:extLst>
            </p:cNvPr>
            <p:cNvSpPr txBox="1"/>
            <p:nvPr/>
          </p:nvSpPr>
          <p:spPr>
            <a:xfrm>
              <a:off x="800100" y="2959387"/>
              <a:ext cx="381000" cy="547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412D14B4-7219-49CA-B8AB-02E5E17CBE9B}"/>
                </a:ext>
              </a:extLst>
            </p:cNvPr>
            <p:cNvCxnSpPr/>
            <p:nvPr/>
          </p:nvCxnSpPr>
          <p:spPr>
            <a:xfrm>
              <a:off x="800100" y="3813654"/>
              <a:ext cx="787199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F5ECAE97-20B3-4EC0-9374-0F501C750B41}"/>
              </a:ext>
            </a:extLst>
          </p:cNvPr>
          <p:cNvGrpSpPr/>
          <p:nvPr/>
        </p:nvGrpSpPr>
        <p:grpSpPr>
          <a:xfrm>
            <a:off x="2521706" y="2718373"/>
            <a:ext cx="1199605" cy="1657711"/>
            <a:chOff x="800100" y="2667000"/>
            <a:chExt cx="800100" cy="11466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5E2CD413-CBA5-4B2B-9893-E05479D1CC36}"/>
                </a:ext>
              </a:extLst>
            </p:cNvPr>
            <p:cNvSpPr txBox="1"/>
            <p:nvPr/>
          </p:nvSpPr>
          <p:spPr>
            <a:xfrm>
              <a:off x="1143000" y="2667000"/>
              <a:ext cx="457200" cy="532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92B81C5E-22E3-46FB-A2CE-B05A042A8879}"/>
                </a:ext>
              </a:extLst>
            </p:cNvPr>
            <p:cNvSpPr txBox="1"/>
            <p:nvPr/>
          </p:nvSpPr>
          <p:spPr>
            <a:xfrm>
              <a:off x="1145345" y="3228879"/>
              <a:ext cx="381000" cy="5322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434B02CB-C3D7-45DA-962D-FA3A80DF4BF6}"/>
                </a:ext>
              </a:extLst>
            </p:cNvPr>
            <p:cNvSpPr txBox="1"/>
            <p:nvPr/>
          </p:nvSpPr>
          <p:spPr>
            <a:xfrm>
              <a:off x="800100" y="2959387"/>
              <a:ext cx="381000" cy="532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6EA66447-C554-451D-AE15-C98FD4355AAC}"/>
                </a:ext>
              </a:extLst>
            </p:cNvPr>
            <p:cNvCxnSpPr/>
            <p:nvPr/>
          </p:nvCxnSpPr>
          <p:spPr>
            <a:xfrm>
              <a:off x="800100" y="3813654"/>
              <a:ext cx="787199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DAD9AB9D-58B9-403F-AFBF-E696D8F1AB33}"/>
              </a:ext>
            </a:extLst>
          </p:cNvPr>
          <p:cNvGrpSpPr/>
          <p:nvPr/>
        </p:nvGrpSpPr>
        <p:grpSpPr>
          <a:xfrm>
            <a:off x="4133498" y="2706922"/>
            <a:ext cx="1043415" cy="1667603"/>
            <a:chOff x="800100" y="2667000"/>
            <a:chExt cx="800100" cy="114665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4DDCE17C-41CE-4217-898B-2B6127FD8E5B}"/>
                </a:ext>
              </a:extLst>
            </p:cNvPr>
            <p:cNvSpPr txBox="1"/>
            <p:nvPr/>
          </p:nvSpPr>
          <p:spPr>
            <a:xfrm>
              <a:off x="1143000" y="2667000"/>
              <a:ext cx="457200" cy="529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EE45B9B6-768B-42C8-96F9-DD387056F302}"/>
                </a:ext>
              </a:extLst>
            </p:cNvPr>
            <p:cNvSpPr txBox="1"/>
            <p:nvPr/>
          </p:nvSpPr>
          <p:spPr>
            <a:xfrm>
              <a:off x="1145345" y="3228879"/>
              <a:ext cx="381000" cy="529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E43B3ABA-76B7-46BC-A50E-A7A6828B41F6}"/>
                </a:ext>
              </a:extLst>
            </p:cNvPr>
            <p:cNvSpPr txBox="1"/>
            <p:nvPr/>
          </p:nvSpPr>
          <p:spPr>
            <a:xfrm>
              <a:off x="800100" y="2959387"/>
              <a:ext cx="381000" cy="529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5F9F59B2-CAE2-4242-AA70-E792E923FF4F}"/>
                </a:ext>
              </a:extLst>
            </p:cNvPr>
            <p:cNvCxnSpPr/>
            <p:nvPr/>
          </p:nvCxnSpPr>
          <p:spPr>
            <a:xfrm>
              <a:off x="800100" y="3813654"/>
              <a:ext cx="787199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268B9BF8-52DB-4659-81D4-961CB0254931}"/>
              </a:ext>
            </a:extLst>
          </p:cNvPr>
          <p:cNvGrpSpPr/>
          <p:nvPr/>
        </p:nvGrpSpPr>
        <p:grpSpPr>
          <a:xfrm>
            <a:off x="5732457" y="2729817"/>
            <a:ext cx="1026591" cy="1647881"/>
            <a:chOff x="800100" y="2667000"/>
            <a:chExt cx="800100" cy="11466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1DBA6769-79AC-4691-87B3-F9791B113E18}"/>
                </a:ext>
              </a:extLst>
            </p:cNvPr>
            <p:cNvSpPr txBox="1"/>
            <p:nvPr/>
          </p:nvSpPr>
          <p:spPr>
            <a:xfrm>
              <a:off x="1143000" y="2667000"/>
              <a:ext cx="457200" cy="535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AB0EB153-C6C4-429E-89D1-8C38491C4350}"/>
                </a:ext>
              </a:extLst>
            </p:cNvPr>
            <p:cNvSpPr txBox="1"/>
            <p:nvPr/>
          </p:nvSpPr>
          <p:spPr>
            <a:xfrm>
              <a:off x="1145345" y="3228879"/>
              <a:ext cx="381000" cy="535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D08E2A01-2DFE-4FC8-B0B0-1F15F2ED4789}"/>
                </a:ext>
              </a:extLst>
            </p:cNvPr>
            <p:cNvSpPr txBox="1"/>
            <p:nvPr/>
          </p:nvSpPr>
          <p:spPr>
            <a:xfrm>
              <a:off x="800100" y="2959387"/>
              <a:ext cx="381000" cy="535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275F06B1-7216-45DA-B22D-DF67B216A353}"/>
                </a:ext>
              </a:extLst>
            </p:cNvPr>
            <p:cNvCxnSpPr/>
            <p:nvPr/>
          </p:nvCxnSpPr>
          <p:spPr>
            <a:xfrm>
              <a:off x="800100" y="3813654"/>
              <a:ext cx="787199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C914BB1C-7973-41AE-BCD7-6B2C3ACA9784}"/>
              </a:ext>
            </a:extLst>
          </p:cNvPr>
          <p:cNvGrpSpPr/>
          <p:nvPr/>
        </p:nvGrpSpPr>
        <p:grpSpPr>
          <a:xfrm>
            <a:off x="7357147" y="2741265"/>
            <a:ext cx="1010038" cy="1638006"/>
            <a:chOff x="800100" y="2667000"/>
            <a:chExt cx="800100" cy="114665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3D0F1BC9-9A9E-4C3F-A837-3BE8D61F60D6}"/>
                </a:ext>
              </a:extLst>
            </p:cNvPr>
            <p:cNvSpPr txBox="1"/>
            <p:nvPr/>
          </p:nvSpPr>
          <p:spPr>
            <a:xfrm>
              <a:off x="1143000" y="2667000"/>
              <a:ext cx="457200" cy="538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8C509A58-239E-4B73-88A5-F9678F5E56A2}"/>
                </a:ext>
              </a:extLst>
            </p:cNvPr>
            <p:cNvSpPr txBox="1"/>
            <p:nvPr/>
          </p:nvSpPr>
          <p:spPr>
            <a:xfrm>
              <a:off x="1145345" y="3228879"/>
              <a:ext cx="381000" cy="538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3B683A6D-07B1-4547-B685-20EE79D6DCFA}"/>
                </a:ext>
              </a:extLst>
            </p:cNvPr>
            <p:cNvSpPr txBox="1"/>
            <p:nvPr/>
          </p:nvSpPr>
          <p:spPr>
            <a:xfrm>
              <a:off x="800100" y="2959387"/>
              <a:ext cx="381000" cy="538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94860FC4-EA7D-458F-AD65-DA51F8E50A9A}"/>
                </a:ext>
              </a:extLst>
            </p:cNvPr>
            <p:cNvCxnSpPr/>
            <p:nvPr/>
          </p:nvCxnSpPr>
          <p:spPr>
            <a:xfrm>
              <a:off x="800100" y="3813654"/>
              <a:ext cx="787199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A71C548E-A667-467A-A8F9-64B13B07BB5E}"/>
              </a:ext>
            </a:extLst>
          </p:cNvPr>
          <p:cNvSpPr txBox="1"/>
          <p:nvPr/>
        </p:nvSpPr>
        <p:spPr>
          <a:xfrm>
            <a:off x="7500503" y="4412159"/>
            <a:ext cx="784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A99FFFC-3AAB-4D21-937A-9DDDD0010278}"/>
              </a:ext>
            </a:extLst>
          </p:cNvPr>
          <p:cNvSpPr txBox="1"/>
          <p:nvPr/>
        </p:nvSpPr>
        <p:spPr>
          <a:xfrm>
            <a:off x="5833550" y="4412159"/>
            <a:ext cx="784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F97B3F1-95BD-47EC-859B-6027E7EF2580}"/>
              </a:ext>
            </a:extLst>
          </p:cNvPr>
          <p:cNvSpPr txBox="1"/>
          <p:nvPr/>
        </p:nvSpPr>
        <p:spPr>
          <a:xfrm>
            <a:off x="4276855" y="4419600"/>
            <a:ext cx="784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3A542BA5-C615-4957-9B36-1DA2578532A6}"/>
              </a:ext>
            </a:extLst>
          </p:cNvPr>
          <p:cNvSpPr txBox="1"/>
          <p:nvPr/>
        </p:nvSpPr>
        <p:spPr>
          <a:xfrm>
            <a:off x="2700557" y="4419600"/>
            <a:ext cx="784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C06F45F3-F830-48F2-9FC7-E6C870860BCF}"/>
              </a:ext>
            </a:extLst>
          </p:cNvPr>
          <p:cNvSpPr/>
          <p:nvPr/>
        </p:nvSpPr>
        <p:spPr>
          <a:xfrm>
            <a:off x="-272082" y="-24453"/>
            <a:ext cx="96881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8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8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1E950399-EE3D-46F1-86B5-EB98C209A103}"/>
              </a:ext>
            </a:extLst>
          </p:cNvPr>
          <p:cNvSpPr txBox="1">
            <a:spLocks/>
          </p:cNvSpPr>
          <p:nvPr/>
        </p:nvSpPr>
        <p:spPr>
          <a:xfrm>
            <a:off x="380998" y="1371600"/>
            <a:ext cx="8382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CÓ TỔNG BẰNG 10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BF17C4B-F017-45A8-8CAC-E75C1BB1E280}"/>
              </a:ext>
            </a:extLst>
          </p:cNvPr>
          <p:cNvSpPr txBox="1"/>
          <p:nvPr/>
        </p:nvSpPr>
        <p:spPr>
          <a:xfrm>
            <a:off x="3961919" y="6197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2ECBC5A-0AF4-4D53-9BE3-58D7FF29B541}"/>
              </a:ext>
            </a:extLst>
          </p:cNvPr>
          <p:cNvSpPr/>
          <p:nvPr/>
        </p:nvSpPr>
        <p:spPr>
          <a:xfrm>
            <a:off x="609600" y="1926565"/>
            <a:ext cx="49103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: </a:t>
            </a:r>
            <a:r>
              <a:rPr lang="en-US" sz="48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8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endParaRPr lang="en-US" sz="4800" b="1" i="1" dirty="0">
              <a:solidFill>
                <a:srgbClr val="00CC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CB166F7-CC83-4CAC-A8AA-4C9B291F641A}"/>
              </a:ext>
            </a:extLst>
          </p:cNvPr>
          <p:cNvSpPr/>
          <p:nvPr/>
        </p:nvSpPr>
        <p:spPr>
          <a:xfrm>
            <a:off x="304800" y="3261971"/>
            <a:ext cx="2451494" cy="16002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F4EDC09-8759-4447-9317-56618525C1AC}"/>
              </a:ext>
            </a:extLst>
          </p:cNvPr>
          <p:cNvSpPr txBox="1"/>
          <p:nvPr/>
        </p:nvSpPr>
        <p:spPr>
          <a:xfrm>
            <a:off x="533400" y="3428997"/>
            <a:ext cx="4910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+ 3       =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091FAD1-43D8-4A71-884E-58DAF2250A2F}"/>
              </a:ext>
            </a:extLst>
          </p:cNvPr>
          <p:cNvSpPr txBox="1"/>
          <p:nvPr/>
        </p:nvSpPr>
        <p:spPr>
          <a:xfrm>
            <a:off x="4800600" y="3428998"/>
            <a:ext cx="1583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A22055D-9214-4FF2-9403-75920BF9CFF9}"/>
              </a:ext>
            </a:extLst>
          </p:cNvPr>
          <p:cNvSpPr txBox="1"/>
          <p:nvPr/>
        </p:nvSpPr>
        <p:spPr>
          <a:xfrm>
            <a:off x="5867400" y="3428998"/>
            <a:ext cx="2285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D0EBD32-809C-4080-9BA3-33925ACA3D10}"/>
              </a:ext>
            </a:extLst>
          </p:cNvPr>
          <p:cNvSpPr txBox="1"/>
          <p:nvPr/>
        </p:nvSpPr>
        <p:spPr>
          <a:xfrm>
            <a:off x="2743200" y="3461906"/>
            <a:ext cx="14029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</a:t>
            </a:r>
            <a:endParaRPr lang="en-US" sz="7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A476B0C-E6AC-4748-A4E8-6E142FF252C4}"/>
              </a:ext>
            </a:extLst>
          </p:cNvPr>
          <p:cNvSpPr txBox="1"/>
          <p:nvPr/>
        </p:nvSpPr>
        <p:spPr>
          <a:xfrm>
            <a:off x="7162802" y="3428997"/>
            <a:ext cx="2285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6BF7343-A9D6-47EE-9A56-BC1B907356E3}"/>
              </a:ext>
            </a:extLst>
          </p:cNvPr>
          <p:cNvSpPr txBox="1"/>
          <p:nvPr/>
        </p:nvSpPr>
        <p:spPr>
          <a:xfrm>
            <a:off x="1574889" y="3428997"/>
            <a:ext cx="6451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+ 3 + 6 =  16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06F45F3-F830-48F2-9FC7-E6C870860BCF}"/>
              </a:ext>
            </a:extLst>
          </p:cNvPr>
          <p:cNvSpPr/>
          <p:nvPr/>
        </p:nvSpPr>
        <p:spPr>
          <a:xfrm>
            <a:off x="-272082" y="-24453"/>
            <a:ext cx="96881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8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6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1" grpId="1" animBg="1"/>
      <p:bldP spid="11" grpId="2" animBg="1"/>
      <p:bldP spid="8" grpId="0"/>
      <p:bldP spid="8" grpId="1"/>
      <p:bldP spid="9" grpId="2"/>
      <p:bldP spid="9" grpId="3"/>
      <p:bldP spid="10" grpId="0"/>
      <p:bldP spid="10" grpId="1"/>
      <p:bldP spid="10" grpId="2"/>
      <p:bldP spid="12" grpId="0"/>
      <p:bldP spid="12" grpId="1"/>
      <p:bldP spid="12" grpId="2"/>
      <p:bldP spid="13" grpId="0"/>
      <p:bldP spid="13" grpId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37B4215-7B5C-4961-9AFB-FF73C504D2EF}"/>
              </a:ext>
            </a:extLst>
          </p:cNvPr>
          <p:cNvSpPr txBox="1">
            <a:spLocks/>
          </p:cNvSpPr>
          <p:nvPr/>
        </p:nvSpPr>
        <p:spPr>
          <a:xfrm>
            <a:off x="381000" y="1068811"/>
            <a:ext cx="8382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CÓ TỔNG BẰNG 10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E56643-7505-4DE7-A47A-4BBA716DD7EA}"/>
              </a:ext>
            </a:extLst>
          </p:cNvPr>
          <p:cNvSpPr txBox="1"/>
          <p:nvPr/>
        </p:nvSpPr>
        <p:spPr>
          <a:xfrm>
            <a:off x="3904046" y="3605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8317AD9-7F17-4337-B2B4-BF1315D0746B}"/>
              </a:ext>
            </a:extLst>
          </p:cNvPr>
          <p:cNvSpPr/>
          <p:nvPr/>
        </p:nvSpPr>
        <p:spPr>
          <a:xfrm>
            <a:off x="715847" y="1856905"/>
            <a:ext cx="49103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: </a:t>
            </a:r>
            <a:r>
              <a:rPr lang="en-US" sz="48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8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endParaRPr lang="en-US" sz="4800" b="1" i="1" dirty="0">
              <a:solidFill>
                <a:srgbClr val="00CC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6FDB5E3-1073-40F3-BD5A-D13594C20A1F}"/>
              </a:ext>
            </a:extLst>
          </p:cNvPr>
          <p:cNvSpPr txBox="1"/>
          <p:nvPr/>
        </p:nvSpPr>
        <p:spPr>
          <a:xfrm>
            <a:off x="112337" y="3001004"/>
            <a:ext cx="3675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+ 4 + 8 =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85B6B2F-138E-4AE5-8179-4916E3F9C2CF}"/>
              </a:ext>
            </a:extLst>
          </p:cNvPr>
          <p:cNvSpPr txBox="1"/>
          <p:nvPr/>
        </p:nvSpPr>
        <p:spPr>
          <a:xfrm>
            <a:off x="4935154" y="4394537"/>
            <a:ext cx="3675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+ 6 + 1 =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486FB04-DB98-43BA-A8F1-888F6453DFE9}"/>
              </a:ext>
            </a:extLst>
          </p:cNvPr>
          <p:cNvSpPr txBox="1"/>
          <p:nvPr/>
        </p:nvSpPr>
        <p:spPr>
          <a:xfrm>
            <a:off x="4935154" y="2967335"/>
            <a:ext cx="3675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+ 1 + 2 =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CFD009A-9340-4CA6-AE25-099CAE75B466}"/>
              </a:ext>
            </a:extLst>
          </p:cNvPr>
          <p:cNvSpPr txBox="1"/>
          <p:nvPr/>
        </p:nvSpPr>
        <p:spPr>
          <a:xfrm>
            <a:off x="228600" y="4394537"/>
            <a:ext cx="3675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+ 5 + 5 =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C25BCFB-D062-43B5-A4DC-A7F4317B1697}"/>
              </a:ext>
            </a:extLst>
          </p:cNvPr>
          <p:cNvSpPr txBox="1"/>
          <p:nvPr/>
        </p:nvSpPr>
        <p:spPr>
          <a:xfrm>
            <a:off x="3379792" y="2970733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872877E-7434-417F-814A-A0CD979B807D}"/>
              </a:ext>
            </a:extLst>
          </p:cNvPr>
          <p:cNvSpPr txBox="1"/>
          <p:nvPr/>
        </p:nvSpPr>
        <p:spPr>
          <a:xfrm>
            <a:off x="3379792" y="4394537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D7598D1-3FC1-476C-A6E9-C863026A09CE}"/>
              </a:ext>
            </a:extLst>
          </p:cNvPr>
          <p:cNvSpPr txBox="1"/>
          <p:nvPr/>
        </p:nvSpPr>
        <p:spPr>
          <a:xfrm>
            <a:off x="8116741" y="2967335"/>
            <a:ext cx="1600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F966F03-3E6F-42F4-87C1-D519C2D374E1}"/>
              </a:ext>
            </a:extLst>
          </p:cNvPr>
          <p:cNvSpPr txBox="1"/>
          <p:nvPr/>
        </p:nvSpPr>
        <p:spPr>
          <a:xfrm>
            <a:off x="8191500" y="439453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06F45F3-F830-48F2-9FC7-E6C870860BCF}"/>
              </a:ext>
            </a:extLst>
          </p:cNvPr>
          <p:cNvSpPr/>
          <p:nvPr/>
        </p:nvSpPr>
        <p:spPr>
          <a:xfrm>
            <a:off x="-272082" y="-24453"/>
            <a:ext cx="96881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8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05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1"/>
      <p:bldP spid="15" grpId="0"/>
      <p:bldP spid="1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55751D7-A92A-4920-BBFD-FAC27B3F04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699" y="2343150"/>
            <a:ext cx="4000500" cy="4000500"/>
          </a:xfr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A3F6A570-071B-44A0-B229-FF673E6CDB19}"/>
              </a:ext>
            </a:extLst>
          </p:cNvPr>
          <p:cNvGrpSpPr/>
          <p:nvPr/>
        </p:nvGrpSpPr>
        <p:grpSpPr>
          <a:xfrm>
            <a:off x="3116624" y="3429000"/>
            <a:ext cx="160645" cy="1832317"/>
            <a:chOff x="4341017" y="2968283"/>
            <a:chExt cx="160645" cy="1832317"/>
          </a:xfrm>
        </p:grpSpPr>
        <p:sp>
          <p:nvSpPr>
            <p:cNvPr id="12" name="Arrow: Up 11">
              <a:extLst>
                <a:ext uri="{FF2B5EF4-FFF2-40B4-BE49-F238E27FC236}">
                  <a16:creationId xmlns:a16="http://schemas.microsoft.com/office/drawing/2014/main" xmlns="" id="{4CD58DD5-C24B-40F7-86A5-640580F72AC3}"/>
                </a:ext>
              </a:extLst>
            </p:cNvPr>
            <p:cNvSpPr/>
            <p:nvPr/>
          </p:nvSpPr>
          <p:spPr>
            <a:xfrm>
              <a:off x="4341017" y="2968283"/>
              <a:ext cx="160645" cy="917917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A0C41939-E7F0-4575-A7FF-03CEDDFEBDFF}"/>
                </a:ext>
              </a:extLst>
            </p:cNvPr>
            <p:cNvSpPr/>
            <p:nvPr/>
          </p:nvSpPr>
          <p:spPr>
            <a:xfrm>
              <a:off x="4377925" y="3886200"/>
              <a:ext cx="73817" cy="914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Arrow: Up 15">
            <a:extLst>
              <a:ext uri="{FF2B5EF4-FFF2-40B4-BE49-F238E27FC236}">
                <a16:creationId xmlns:a16="http://schemas.microsoft.com/office/drawing/2014/main" xmlns="" id="{54A76954-044F-4516-933A-0B791E97A3A6}"/>
              </a:ext>
            </a:extLst>
          </p:cNvPr>
          <p:cNvSpPr/>
          <p:nvPr/>
        </p:nvSpPr>
        <p:spPr>
          <a:xfrm>
            <a:off x="3084863" y="3059112"/>
            <a:ext cx="211153" cy="1284288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1153F05-63C6-48AC-AEA0-30899211EAC5}"/>
              </a:ext>
            </a:extLst>
          </p:cNvPr>
          <p:cNvSpPr/>
          <p:nvPr/>
        </p:nvSpPr>
        <p:spPr>
          <a:xfrm>
            <a:off x="3046286" y="4191000"/>
            <a:ext cx="301323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698C7C66-BF50-4886-B306-F7A7CB577EEC}"/>
              </a:ext>
            </a:extLst>
          </p:cNvPr>
          <p:cNvSpPr txBox="1">
            <a:spLocks/>
          </p:cNvSpPr>
          <p:nvPr/>
        </p:nvSpPr>
        <p:spPr>
          <a:xfrm>
            <a:off x="380999" y="1252039"/>
            <a:ext cx="8382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CÓ TỔNG BẰNG 10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06F45F3-F830-48F2-9FC7-E6C870860BCF}"/>
              </a:ext>
            </a:extLst>
          </p:cNvPr>
          <p:cNvSpPr/>
          <p:nvPr/>
        </p:nvSpPr>
        <p:spPr>
          <a:xfrm>
            <a:off x="-272082" y="-24453"/>
            <a:ext cx="96881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8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A8B860E-8FFC-4A14-AFC2-DDF4097C0E0D}"/>
              </a:ext>
            </a:extLst>
          </p:cNvPr>
          <p:cNvSpPr txBox="1"/>
          <p:nvPr/>
        </p:nvSpPr>
        <p:spPr>
          <a:xfrm>
            <a:off x="3904045" y="38593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9F214A20-34A8-4EAE-B6B7-31D308311505}"/>
              </a:ext>
            </a:extLst>
          </p:cNvPr>
          <p:cNvSpPr/>
          <p:nvPr/>
        </p:nvSpPr>
        <p:spPr>
          <a:xfrm>
            <a:off x="533399" y="1455862"/>
            <a:ext cx="5460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600" b="1" i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600" b="1" i="1" dirty="0">
              <a:solidFill>
                <a:srgbClr val="00CC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292A4F0-B7B3-40D1-B7EF-E3792ACC4D6A}"/>
              </a:ext>
            </a:extLst>
          </p:cNvPr>
          <p:cNvSpPr txBox="1"/>
          <p:nvPr/>
        </p:nvSpPr>
        <p:spPr>
          <a:xfrm>
            <a:off x="6012181" y="3106923"/>
            <a:ext cx="221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B5D67D1-F9E1-41F0-8321-CD2584AC230C}"/>
              </a:ext>
            </a:extLst>
          </p:cNvPr>
          <p:cNvSpPr txBox="1"/>
          <p:nvPr/>
        </p:nvSpPr>
        <p:spPr>
          <a:xfrm>
            <a:off x="5978184" y="3139066"/>
            <a:ext cx="221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F938C28-D845-4E3C-81C1-51720E8C33C5}"/>
              </a:ext>
            </a:extLst>
          </p:cNvPr>
          <p:cNvSpPr txBox="1"/>
          <p:nvPr/>
        </p:nvSpPr>
        <p:spPr>
          <a:xfrm>
            <a:off x="6088381" y="3139066"/>
            <a:ext cx="221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4800" b="1" dirty="0" err="1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4800" b="1" dirty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B5FF50A-ABD9-4E76-ACE1-5F426DC56897}"/>
              </a:ext>
            </a:extLst>
          </p:cNvPr>
          <p:cNvSpPr txBox="1"/>
          <p:nvPr/>
        </p:nvSpPr>
        <p:spPr>
          <a:xfrm>
            <a:off x="5944187" y="3139066"/>
            <a:ext cx="221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800" b="1" dirty="0" err="1">
                <a:solidFill>
                  <a:srgbClr val="00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4800" b="1" dirty="0">
              <a:solidFill>
                <a:srgbClr val="009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E1EB002-0296-42FA-A02D-5F33D889AAC8}"/>
              </a:ext>
            </a:extLst>
          </p:cNvPr>
          <p:cNvSpPr txBox="1"/>
          <p:nvPr/>
        </p:nvSpPr>
        <p:spPr>
          <a:xfrm>
            <a:off x="5951221" y="3106924"/>
            <a:ext cx="221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4800" b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4800" b="1" dirty="0">
              <a:solidFill>
                <a:srgbClr val="99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95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animRot by="3600000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animRot by="5400000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animRot by="3600000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animRot by="3600000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animRot by="1800000">
                                      <p:cBhvr>
                                        <p:cTn id="70" dur="9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2A2A2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290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PHÉP CỘNG CÓ TỔNG BẰNG 10 </vt:lpstr>
      <vt:lpstr>PHÉP CỘNG CÓ TỔNG BẰNG 10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MY_PC</dc:creator>
  <cp:lastModifiedBy>AutoBVT</cp:lastModifiedBy>
  <cp:revision>87</cp:revision>
  <dcterms:created xsi:type="dcterms:W3CDTF">2006-08-16T00:00:00Z</dcterms:created>
  <dcterms:modified xsi:type="dcterms:W3CDTF">2020-09-21T12:57:25Z</dcterms:modified>
</cp:coreProperties>
</file>